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s-U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5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01105-A780-4741-8A98-DE597D30D0E5}" type="datetimeFigureOut">
              <a:rPr lang="es-UY" smtClean="0"/>
              <a:t>1/8/2022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2930E-39BF-4FAE-9307-DCA5B61FB41D}" type="slidenum">
              <a:rPr lang="es-UY" smtClean="0"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01105-A780-4741-8A98-DE597D30D0E5}" type="datetimeFigureOut">
              <a:rPr lang="es-UY" smtClean="0"/>
              <a:t>1/8/2022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2930E-39BF-4FAE-9307-DCA5B61FB41D}" type="slidenum">
              <a:rPr lang="es-UY" smtClean="0"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01105-A780-4741-8A98-DE597D30D0E5}" type="datetimeFigureOut">
              <a:rPr lang="es-UY" smtClean="0"/>
              <a:t>1/8/2022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2930E-39BF-4FAE-9307-DCA5B61FB41D}" type="slidenum">
              <a:rPr lang="es-UY" smtClean="0"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01105-A780-4741-8A98-DE597D30D0E5}" type="datetimeFigureOut">
              <a:rPr lang="es-UY" smtClean="0"/>
              <a:t>1/8/2022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2930E-39BF-4FAE-9307-DCA5B61FB41D}" type="slidenum">
              <a:rPr lang="es-UY" smtClean="0"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01105-A780-4741-8A98-DE597D30D0E5}" type="datetimeFigureOut">
              <a:rPr lang="es-UY" smtClean="0"/>
              <a:t>1/8/2022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2930E-39BF-4FAE-9307-DCA5B61FB41D}" type="slidenum">
              <a:rPr lang="es-UY" smtClean="0"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01105-A780-4741-8A98-DE597D30D0E5}" type="datetimeFigureOut">
              <a:rPr lang="es-UY" smtClean="0"/>
              <a:t>1/8/2022</a:t>
            </a:fld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2930E-39BF-4FAE-9307-DCA5B61FB41D}" type="slidenum">
              <a:rPr lang="es-UY" smtClean="0"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01105-A780-4741-8A98-DE597D30D0E5}" type="datetimeFigureOut">
              <a:rPr lang="es-UY" smtClean="0"/>
              <a:t>1/8/2022</a:t>
            </a:fld>
            <a:endParaRPr lang="es-UY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2930E-39BF-4FAE-9307-DCA5B61FB41D}" type="slidenum">
              <a:rPr lang="es-UY" smtClean="0"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01105-A780-4741-8A98-DE597D30D0E5}" type="datetimeFigureOut">
              <a:rPr lang="es-UY" smtClean="0"/>
              <a:t>1/8/2022</a:t>
            </a:fld>
            <a:endParaRPr lang="es-UY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2930E-39BF-4FAE-9307-DCA5B61FB41D}" type="slidenum">
              <a:rPr lang="es-UY" smtClean="0"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01105-A780-4741-8A98-DE597D30D0E5}" type="datetimeFigureOut">
              <a:rPr lang="es-UY" smtClean="0"/>
              <a:t>1/8/2022</a:t>
            </a:fld>
            <a:endParaRPr lang="es-UY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2930E-39BF-4FAE-9307-DCA5B61FB41D}" type="slidenum">
              <a:rPr lang="es-UY" smtClean="0"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01105-A780-4741-8A98-DE597D30D0E5}" type="datetimeFigureOut">
              <a:rPr lang="es-UY" smtClean="0"/>
              <a:t>1/8/2022</a:t>
            </a:fld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2930E-39BF-4FAE-9307-DCA5B61FB41D}" type="slidenum">
              <a:rPr lang="es-UY" smtClean="0"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01105-A780-4741-8A98-DE597D30D0E5}" type="datetimeFigureOut">
              <a:rPr lang="es-UY" smtClean="0"/>
              <a:t>1/8/2022</a:t>
            </a:fld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2930E-39BF-4FAE-9307-DCA5B61FB41D}" type="slidenum">
              <a:rPr lang="es-UY" smtClean="0"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01105-A780-4741-8A98-DE597D30D0E5}" type="datetimeFigureOut">
              <a:rPr lang="es-UY" smtClean="0"/>
              <a:t>1/8/2022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2930E-39BF-4FAE-9307-DCA5B61FB41D}" type="slidenum">
              <a:rPr lang="es-UY" smtClean="0"/>
              <a:t>‹Nº›</a:t>
            </a:fld>
            <a:endParaRPr lang="es-UY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s-UY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UY" dirty="0"/>
          </a:p>
        </p:txBody>
      </p:sp>
      <p:pic>
        <p:nvPicPr>
          <p:cNvPr id="1026" name="Picture 2" descr="Los uruguayos que están &amp;quot;cansados&amp;quot; de estar de moda - BBC News Mund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521" y="211605"/>
            <a:ext cx="8575296" cy="5112568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315716" y="741877"/>
            <a:ext cx="4104456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UY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REPÚBLICA ORIENTAL DEL </a:t>
            </a:r>
            <a:r>
              <a:rPr lang="es-UY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URUGUAY: SU</a:t>
            </a:r>
            <a:r>
              <a:rPr lang="es-UY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s-UY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s-UY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PATRIMONIO INTANGIBLE</a:t>
            </a:r>
            <a:endParaRPr lang="es-UY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Imagen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2360" y="5805264"/>
            <a:ext cx="999831" cy="890093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03275" y="5324173"/>
            <a:ext cx="71287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Seminario </a:t>
            </a:r>
            <a:r>
              <a:rPr lang="es-MX" dirty="0"/>
              <a:t>sobre</a:t>
            </a:r>
          </a:p>
          <a:p>
            <a:r>
              <a:rPr lang="es-MX" dirty="0"/>
              <a:t>Desarrollo Integrado de la Protección de</a:t>
            </a:r>
          </a:p>
          <a:p>
            <a:r>
              <a:rPr lang="es-MX" dirty="0"/>
              <a:t>Patrimonio Cultural Intangible y el </a:t>
            </a:r>
            <a:r>
              <a:rPr lang="es-MX" dirty="0" smtClean="0"/>
              <a:t>Turismo   </a:t>
            </a:r>
          </a:p>
          <a:p>
            <a:r>
              <a:rPr lang="es-MX" dirty="0"/>
              <a:t>Ministerio de Comercio y </a:t>
            </a:r>
            <a:r>
              <a:rPr lang="es-MX" dirty="0" smtClean="0"/>
              <a:t>Academia </a:t>
            </a:r>
            <a:r>
              <a:rPr lang="es-MX" dirty="0"/>
              <a:t>Central de Administración</a:t>
            </a:r>
          </a:p>
          <a:p>
            <a:r>
              <a:rPr lang="es-MX" dirty="0"/>
              <a:t>Cultural y </a:t>
            </a:r>
            <a:r>
              <a:rPr lang="es-MX" dirty="0" smtClean="0"/>
              <a:t>Turística de la República Popular China - 8-19/11/20121</a:t>
            </a:r>
            <a:endParaRPr lang="es-MX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UY" dirty="0"/>
          </a:p>
        </p:txBody>
      </p:sp>
      <p:pic>
        <p:nvPicPr>
          <p:cNvPr id="6148" name="Picture 4" descr="Colonia Del Sacramento - Banco de fotos e imágenes de stock - iSto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4644515" cy="3096344"/>
          </a:xfrm>
          <a:prstGeom prst="rect">
            <a:avLst/>
          </a:prstGeom>
          <a:noFill/>
        </p:spPr>
      </p:pic>
      <p:pic>
        <p:nvPicPr>
          <p:cNvPr id="6150" name="Picture 6" descr="Colonia Urugu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852936"/>
            <a:ext cx="5429305" cy="3591694"/>
          </a:xfrm>
          <a:prstGeom prst="rect">
            <a:avLst/>
          </a:prstGeom>
          <a:noFill/>
        </p:spPr>
      </p:pic>
      <p:pic>
        <p:nvPicPr>
          <p:cNvPr id="6152" name="Picture 8" descr="Colonia del Sacramento, Uruguay - Home | Faceboo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149080"/>
            <a:ext cx="2143125" cy="2143125"/>
          </a:xfrm>
          <a:prstGeom prst="rect">
            <a:avLst/>
          </a:prstGeom>
          <a:noFill/>
        </p:spPr>
      </p:pic>
      <p:pic>
        <p:nvPicPr>
          <p:cNvPr id="6154" name="Picture 10" descr="Recorrido de un día inolvidable a Colonia del Sacramento - Uruguay | Buenos  Aires | 2021 - Viato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620688"/>
            <a:ext cx="3347864" cy="2228579"/>
          </a:xfrm>
          <a:prstGeom prst="rect">
            <a:avLst/>
          </a:prstGeom>
          <a:noFill/>
        </p:spPr>
      </p:pic>
      <p:sp>
        <p:nvSpPr>
          <p:cNvPr id="9" name="8 Rectángulo"/>
          <p:cNvSpPr/>
          <p:nvPr/>
        </p:nvSpPr>
        <p:spPr>
          <a:xfrm>
            <a:off x="683568" y="2708920"/>
            <a:ext cx="806489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dirty="0" smtClean="0"/>
              <a:t>COLONIA DEL SACRAMENTO PATRIMONIO de la HUMANIDAD (1995)</a:t>
            </a:r>
            <a:endParaRPr lang="es-UY" dirty="0"/>
          </a:p>
        </p:txBody>
      </p:sp>
      <p:pic>
        <p:nvPicPr>
          <p:cNvPr id="10" name="Imagen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84368" y="5967907"/>
            <a:ext cx="999831" cy="89009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UY" dirty="0"/>
          </a:p>
        </p:txBody>
      </p:sp>
      <p:pic>
        <p:nvPicPr>
          <p:cNvPr id="7170" name="Picture 2" descr="Palacio Legislativo – Guía de turismo en Montevide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212976"/>
            <a:ext cx="6336704" cy="3528392"/>
          </a:xfrm>
          <a:prstGeom prst="rect">
            <a:avLst/>
          </a:prstGeom>
          <a:noFill/>
        </p:spPr>
      </p:pic>
      <p:pic>
        <p:nvPicPr>
          <p:cNvPr id="7172" name="Picture 4" descr="Padrón 4597 - Cabildo de Montevideo. | Inventario del patrimonio  arquitectónico y urbanístico de la Ciudad Viej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0"/>
            <a:ext cx="6336704" cy="3240360"/>
          </a:xfrm>
          <a:prstGeom prst="rect">
            <a:avLst/>
          </a:prstGeom>
          <a:noFill/>
        </p:spPr>
      </p:pic>
      <p:sp>
        <p:nvSpPr>
          <p:cNvPr id="7" name="6 Onda"/>
          <p:cNvSpPr/>
          <p:nvPr/>
        </p:nvSpPr>
        <p:spPr>
          <a:xfrm>
            <a:off x="395536" y="5733256"/>
            <a:ext cx="7560840" cy="936104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4400" dirty="0" smtClean="0"/>
              <a:t>DEMOCRACIA PLENA</a:t>
            </a:r>
            <a:endParaRPr lang="es-UY" sz="4400" dirty="0"/>
          </a:p>
        </p:txBody>
      </p:sp>
      <p:pic>
        <p:nvPicPr>
          <p:cNvPr id="8" name="Imagen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28384" y="5967907"/>
            <a:ext cx="999831" cy="89009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UY"/>
          </a:p>
        </p:txBody>
      </p:sp>
      <p:pic>
        <p:nvPicPr>
          <p:cNvPr id="8194" name="Picture 2" descr="IglesiaCatólicaUy on Twitter: &amp;quot;La Iglesia Cristo Obrero de Estación  Atlántida es #PatrimonioMundial ! La Iglesia diocesana de Canelones y del  Uruguay expresa su alegría por esta decisión de la #UNESCO de inclui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8831934" cy="6197849"/>
          </a:xfrm>
          <a:prstGeom prst="rect">
            <a:avLst/>
          </a:prstGeom>
          <a:noFill/>
        </p:spPr>
      </p:pic>
      <p:sp>
        <p:nvSpPr>
          <p:cNvPr id="5" name="4 Proceso alternativo"/>
          <p:cNvSpPr/>
          <p:nvPr/>
        </p:nvSpPr>
        <p:spPr>
          <a:xfrm>
            <a:off x="971600" y="2564904"/>
            <a:ext cx="5040560" cy="64807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dirty="0" smtClean="0"/>
              <a:t>ENTRE LOS 23 PRIMEROS PAÍSES CON DEMOCRACIA PLENA</a:t>
            </a:r>
            <a:endParaRPr lang="es-UY" dirty="0"/>
          </a:p>
        </p:txBody>
      </p:sp>
      <p:sp>
        <p:nvSpPr>
          <p:cNvPr id="6" name="5 Proceso alternativo"/>
          <p:cNvSpPr/>
          <p:nvPr/>
        </p:nvSpPr>
        <p:spPr>
          <a:xfrm>
            <a:off x="899592" y="836712"/>
            <a:ext cx="5040560" cy="64807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dirty="0" smtClean="0"/>
              <a:t>99% de ALFABETIZACIÓN</a:t>
            </a:r>
            <a:endParaRPr lang="es-UY" dirty="0"/>
          </a:p>
        </p:txBody>
      </p:sp>
      <p:sp>
        <p:nvSpPr>
          <p:cNvPr id="7" name="6 Proceso alternativo"/>
          <p:cNvSpPr/>
          <p:nvPr/>
        </p:nvSpPr>
        <p:spPr>
          <a:xfrm>
            <a:off x="899592" y="1700808"/>
            <a:ext cx="5040560" cy="64807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dirty="0" smtClean="0"/>
              <a:t>LÍDER EN AMERICA LATINA EN PRODUCCIÓN DE LIBROS POR HABITANTE</a:t>
            </a:r>
            <a:endParaRPr lang="es-UY" dirty="0"/>
          </a:p>
        </p:txBody>
      </p:sp>
      <p:sp>
        <p:nvSpPr>
          <p:cNvPr id="8" name="7 Proceso alternativo"/>
          <p:cNvSpPr/>
          <p:nvPr/>
        </p:nvSpPr>
        <p:spPr>
          <a:xfrm>
            <a:off x="1043608" y="3429000"/>
            <a:ext cx="5040560" cy="64807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dirty="0" smtClean="0"/>
              <a:t>97% DE LA ELECTRICIDAD PROVENIENTE DE FUENTES RENOVABLES</a:t>
            </a:r>
            <a:endParaRPr lang="es-UY" dirty="0"/>
          </a:p>
        </p:txBody>
      </p:sp>
      <p:pic>
        <p:nvPicPr>
          <p:cNvPr id="9" name="Imagen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2360" y="5967907"/>
            <a:ext cx="999831" cy="89009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UY" dirty="0"/>
          </a:p>
        </p:txBody>
      </p:sp>
      <p:pic>
        <p:nvPicPr>
          <p:cNvPr id="9218" name="Picture 2" descr="La Plaza Fabini o Plaza del Entrevero, Montevideo | DestiMap | Destinations  On 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836712"/>
            <a:ext cx="2857500" cy="1600200"/>
          </a:xfrm>
          <a:prstGeom prst="rect">
            <a:avLst/>
          </a:prstGeom>
          <a:noFill/>
        </p:spPr>
      </p:pic>
      <p:pic>
        <p:nvPicPr>
          <p:cNvPr id="9220" name="Picture 4" descr="Tango uruguayo |Patrimonio del tango en Urugu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692696"/>
            <a:ext cx="2724150" cy="1676400"/>
          </a:xfrm>
          <a:prstGeom prst="rect">
            <a:avLst/>
          </a:prstGeom>
          <a:noFill/>
        </p:spPr>
      </p:pic>
      <p:pic>
        <p:nvPicPr>
          <p:cNvPr id="9222" name="Picture 6" descr="Tango uruguayo |Patrimonio del tango en Urugua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2780928"/>
            <a:ext cx="6191250" cy="3810000"/>
          </a:xfrm>
          <a:prstGeom prst="rect">
            <a:avLst/>
          </a:prstGeom>
          <a:noFill/>
        </p:spPr>
      </p:pic>
      <p:sp>
        <p:nvSpPr>
          <p:cNvPr id="7" name="6 Proceso alternativo"/>
          <p:cNvSpPr/>
          <p:nvPr/>
        </p:nvSpPr>
        <p:spPr>
          <a:xfrm>
            <a:off x="323528" y="188640"/>
            <a:ext cx="3384376" cy="5040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4000" dirty="0" smtClean="0"/>
              <a:t>TANGO</a:t>
            </a:r>
            <a:endParaRPr lang="es-UY" sz="4000" dirty="0"/>
          </a:p>
        </p:txBody>
      </p:sp>
      <p:sp>
        <p:nvSpPr>
          <p:cNvPr id="9" name="8 Proceso alternativo"/>
          <p:cNvSpPr/>
          <p:nvPr/>
        </p:nvSpPr>
        <p:spPr>
          <a:xfrm>
            <a:off x="5508104" y="2852936"/>
            <a:ext cx="3384376" cy="5040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3600" dirty="0" smtClean="0"/>
              <a:t>CARLOS GARDEL</a:t>
            </a:r>
            <a:endParaRPr lang="es-UY" sz="3600" dirty="0"/>
          </a:p>
        </p:txBody>
      </p:sp>
      <p:pic>
        <p:nvPicPr>
          <p:cNvPr id="10" name="Imagen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84368" y="5805264"/>
            <a:ext cx="999831" cy="89009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UY" dirty="0"/>
          </a:p>
        </p:txBody>
      </p:sp>
      <p:pic>
        <p:nvPicPr>
          <p:cNvPr id="10244" name="Picture 4" descr="Las Llamadas” Parade in Urugu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0"/>
            <a:ext cx="5969655" cy="3960440"/>
          </a:xfrm>
          <a:prstGeom prst="rect">
            <a:avLst/>
          </a:prstGeom>
          <a:noFill/>
        </p:spPr>
      </p:pic>
      <p:pic>
        <p:nvPicPr>
          <p:cNvPr id="10246" name="Picture 6" descr="Uruguay, Llamadas 2021: &amp;quot;No están dadas las condiciones&amp;quot; para participar,  afirma AUDE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3501008"/>
            <a:ext cx="5042691" cy="3356992"/>
          </a:xfrm>
          <a:prstGeom prst="rect">
            <a:avLst/>
          </a:prstGeom>
          <a:noFill/>
        </p:spPr>
      </p:pic>
      <p:sp>
        <p:nvSpPr>
          <p:cNvPr id="7" name="6 Proceso alternativo"/>
          <p:cNvSpPr/>
          <p:nvPr/>
        </p:nvSpPr>
        <p:spPr>
          <a:xfrm>
            <a:off x="107504" y="1268760"/>
            <a:ext cx="2952328" cy="122413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4000" dirty="0" smtClean="0"/>
              <a:t>CANDOMBE</a:t>
            </a:r>
            <a:endParaRPr lang="es-UY" sz="4000" dirty="0"/>
          </a:p>
        </p:txBody>
      </p:sp>
      <p:sp>
        <p:nvSpPr>
          <p:cNvPr id="10248" name="AutoShape 8" descr="Portal Candombe - información, historia, novedades, noticias, fotos y  videos, entre otros, de Candombe del Urugu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UY"/>
          </a:p>
        </p:txBody>
      </p:sp>
      <p:sp>
        <p:nvSpPr>
          <p:cNvPr id="10250" name="AutoShape 10" descr="Portal Candombe - información, historia, novedades, noticias, fotos y  videos, entre otros, de Candombe del Urugu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UY"/>
          </a:p>
        </p:txBody>
      </p:sp>
      <p:pic>
        <p:nvPicPr>
          <p:cNvPr id="10252" name="Picture 12" descr="Portal Candombe - información, historia, novedades, noticias, fotos y  videos, entre otros, de Candombe del Urugua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717032"/>
            <a:ext cx="3900537" cy="2825131"/>
          </a:xfrm>
          <a:prstGeom prst="rect">
            <a:avLst/>
          </a:prstGeom>
          <a:noFill/>
        </p:spPr>
      </p:pic>
      <p:pic>
        <p:nvPicPr>
          <p:cNvPr id="11" name="Imagen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56376" y="5967907"/>
            <a:ext cx="999831" cy="89009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UY" dirty="0"/>
          </a:p>
        </p:txBody>
      </p:sp>
      <p:pic>
        <p:nvPicPr>
          <p:cNvPr id="11266" name="Picture 2" descr="Recorriendo PUNTA DEL ESTE Turística 4k - YouTub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476672"/>
            <a:ext cx="5280586" cy="2970330"/>
          </a:xfrm>
          <a:prstGeom prst="rect">
            <a:avLst/>
          </a:prstGeom>
          <a:noFill/>
        </p:spPr>
      </p:pic>
      <p:pic>
        <p:nvPicPr>
          <p:cNvPr id="11268" name="Picture 4" descr="Carnaval del Uruguay: una experiencia inolvidab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429000"/>
            <a:ext cx="4713251" cy="3240360"/>
          </a:xfrm>
          <a:prstGeom prst="rect">
            <a:avLst/>
          </a:prstGeom>
          <a:noFill/>
        </p:spPr>
      </p:pic>
      <p:pic>
        <p:nvPicPr>
          <p:cNvPr id="11270" name="Picture 6" descr="Bajadas Accesibl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789040"/>
            <a:ext cx="3786336" cy="2520280"/>
          </a:xfrm>
          <a:prstGeom prst="rect">
            <a:avLst/>
          </a:prstGeom>
          <a:noFill/>
        </p:spPr>
      </p:pic>
      <p:pic>
        <p:nvPicPr>
          <p:cNvPr id="11272" name="Picture 8" descr="Quedó inaugurada la Estación Inteligente en Kibó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1052736"/>
            <a:ext cx="2918677" cy="1944216"/>
          </a:xfrm>
          <a:prstGeom prst="rect">
            <a:avLst/>
          </a:prstGeom>
          <a:noFill/>
        </p:spPr>
      </p:pic>
      <p:pic>
        <p:nvPicPr>
          <p:cNvPr id="8" name="Imagen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84368" y="5805264"/>
            <a:ext cx="999831" cy="89009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UY"/>
          </a:p>
        </p:txBody>
      </p:sp>
      <p:pic>
        <p:nvPicPr>
          <p:cNvPr id="12290" name="Picture 2" descr="Estancias uruguayas: descanso en el campo oriental | Pinta Magaz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8686800" cy="4781551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827584" y="476672"/>
            <a:ext cx="77671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UY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SIMPLEMENTE…URUGUAY</a:t>
            </a:r>
            <a:endParaRPr lang="es-UY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Imagen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5590" y="5859834"/>
            <a:ext cx="999831" cy="89009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86</Words>
  <Application>Microsoft Office PowerPoint</Application>
  <PresentationFormat>Presentación en pantalla (4:3)</PresentationFormat>
  <Paragraphs>16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1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casa</dc:creator>
  <cp:lastModifiedBy>Cuenta Microsoft</cp:lastModifiedBy>
  <cp:revision>3</cp:revision>
  <dcterms:created xsi:type="dcterms:W3CDTF">2021-11-11T13:43:05Z</dcterms:created>
  <dcterms:modified xsi:type="dcterms:W3CDTF">2022-08-01T14:29:33Z</dcterms:modified>
</cp:coreProperties>
</file>